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77" autoAdjust="0"/>
    <p:restoredTop sz="86412" autoAdjust="0"/>
  </p:normalViewPr>
  <p:slideViewPr>
    <p:cSldViewPr>
      <p:cViewPr varScale="1">
        <p:scale>
          <a:sx n="69" d="100"/>
          <a:sy n="69" d="100"/>
        </p:scale>
        <p:origin x="-183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235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63DD7E-FE25-46CD-96A7-26CCD88CED08}" type="datetimeFigureOut">
              <a:rPr lang="ko-KR" altLang="en-US" smtClean="0"/>
              <a:t>2017-10-06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C8C63-E541-490C-AF38-4828D2363C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970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82DBC-111C-4D78-8FF5-D69EC64FA11C}" type="datetimeFigureOut">
              <a:rPr lang="ko-KR" altLang="en-US" smtClean="0"/>
              <a:t>2017-10-06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5414-A52A-4643-9F68-446F9DDBBE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82DBC-111C-4D78-8FF5-D69EC64FA11C}" type="datetimeFigureOut">
              <a:rPr lang="ko-KR" altLang="en-US" smtClean="0"/>
              <a:t>2017-10-06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5414-A52A-4643-9F68-446F9DDBBE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82DBC-111C-4D78-8FF5-D69EC64FA11C}" type="datetimeFigureOut">
              <a:rPr lang="ko-KR" altLang="en-US" smtClean="0"/>
              <a:t>2017-10-06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5414-A52A-4643-9F68-446F9DDBBE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82DBC-111C-4D78-8FF5-D69EC64FA11C}" type="datetimeFigureOut">
              <a:rPr lang="ko-KR" altLang="en-US" smtClean="0"/>
              <a:t>2017-10-06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5414-A52A-4643-9F68-446F9DDBBE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82DBC-111C-4D78-8FF5-D69EC64FA11C}" type="datetimeFigureOut">
              <a:rPr lang="ko-KR" altLang="en-US" smtClean="0"/>
              <a:t>2017-10-06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5414-A52A-4643-9F68-446F9DDBBE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82DBC-111C-4D78-8FF5-D69EC64FA11C}" type="datetimeFigureOut">
              <a:rPr lang="ko-KR" altLang="en-US" smtClean="0"/>
              <a:t>2017-10-06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5414-A52A-4643-9F68-446F9DDBBE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82DBC-111C-4D78-8FF5-D69EC64FA11C}" type="datetimeFigureOut">
              <a:rPr lang="ko-KR" altLang="en-US" smtClean="0"/>
              <a:t>2017-10-06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5414-A52A-4643-9F68-446F9DDBBE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82DBC-111C-4D78-8FF5-D69EC64FA11C}" type="datetimeFigureOut">
              <a:rPr lang="ko-KR" altLang="en-US" smtClean="0"/>
              <a:t>2017-10-06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5414-A52A-4643-9F68-446F9DDBBE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82DBC-111C-4D78-8FF5-D69EC64FA11C}" type="datetimeFigureOut">
              <a:rPr lang="ko-KR" altLang="en-US" smtClean="0"/>
              <a:t>2017-10-06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5414-A52A-4643-9F68-446F9DDBBE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82DBC-111C-4D78-8FF5-D69EC64FA11C}" type="datetimeFigureOut">
              <a:rPr lang="ko-KR" altLang="en-US" smtClean="0"/>
              <a:t>2017-10-06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5414-A52A-4643-9F68-446F9DDBBE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82DBC-111C-4D78-8FF5-D69EC64FA11C}" type="datetimeFigureOut">
              <a:rPr lang="ko-KR" altLang="en-US" smtClean="0"/>
              <a:t>2017-10-06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5414-A52A-4643-9F68-446F9DDBBE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82DBC-111C-4D78-8FF5-D69EC64FA11C}" type="datetimeFigureOut">
              <a:rPr lang="ko-KR" altLang="en-US" smtClean="0"/>
              <a:t>2017-10-06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85414-A52A-4643-9F68-446F9DDBBE1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952501" y="1511497"/>
            <a:ext cx="5534051" cy="985851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/>
          <a:lstStyle/>
          <a:p>
            <a:pPr algn="l">
              <a:lnSpc>
                <a:spcPct val="15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ko-KR" sz="12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타운 하우스 및 고급빌라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, </a:t>
            </a:r>
            <a:r>
              <a:rPr lang="ko-KR" alt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복층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구조의 아파트를 위한 제품</a:t>
            </a:r>
            <a:endParaRPr lang="en-US" altLang="ko-KR" sz="12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>
              <a:lnSpc>
                <a:spcPct val="15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한 세대기 당 </a:t>
            </a:r>
            <a:r>
              <a:rPr lang="ko-KR" alt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월패드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대와 도어카메라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 연결 가능</a:t>
            </a:r>
            <a:endParaRPr lang="ko-KR" alt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1019167" y="2725633"/>
            <a:ext cx="6477008" cy="3440217"/>
          </a:xfrm>
          <a:prstGeom prst="rect">
            <a:avLst/>
          </a:prstGeom>
          <a:solidFill>
            <a:schemeClr val="bg1"/>
          </a:solidFill>
          <a:ln w="15875">
            <a:solidFill>
              <a:srgbClr val="C4D9E8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gray">
          <a:xfrm>
            <a:off x="1106033" y="2379756"/>
            <a:ext cx="845415" cy="307777"/>
          </a:xfrm>
          <a:prstGeom prst="rect">
            <a:avLst/>
          </a:prstGeom>
          <a:solidFill>
            <a:srgbClr val="3333CC">
              <a:alpha val="30000"/>
            </a:srgbClr>
          </a:solidFill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4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  <a:r>
              <a:rPr lang="ko-KR" altLang="en-US" sz="12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구성도</a:t>
            </a:r>
            <a:endParaRPr lang="ko-KR" altLang="en-US" sz="12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pic>
        <p:nvPicPr>
          <p:cNvPr id="21" name="그림 29" descr="SA500041.JPG"/>
          <p:cNvPicPr>
            <a:picLocks noChangeAspect="1"/>
          </p:cNvPicPr>
          <p:nvPr/>
        </p:nvPicPr>
        <p:blipFill>
          <a:blip r:embed="rId3" cstate="print"/>
          <a:srcRect l="7292" t="15279" r="12498" b="11110"/>
          <a:stretch>
            <a:fillRect/>
          </a:stretch>
        </p:blipFill>
        <p:spPr bwMode="auto">
          <a:xfrm>
            <a:off x="5741940" y="2966657"/>
            <a:ext cx="1158729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그림 30" descr="SA500041.JPG"/>
          <p:cNvPicPr>
            <a:picLocks noChangeAspect="1"/>
          </p:cNvPicPr>
          <p:nvPr/>
        </p:nvPicPr>
        <p:blipFill>
          <a:blip r:embed="rId3" cstate="print"/>
          <a:srcRect l="7292" t="15279" r="12498" b="11110"/>
          <a:stretch>
            <a:fillRect/>
          </a:stretch>
        </p:blipFill>
        <p:spPr bwMode="auto">
          <a:xfrm>
            <a:off x="5741940" y="3806838"/>
            <a:ext cx="1158729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그림 31" descr="SA500041.JPG"/>
          <p:cNvPicPr>
            <a:picLocks noChangeAspect="1"/>
          </p:cNvPicPr>
          <p:nvPr/>
        </p:nvPicPr>
        <p:blipFill>
          <a:blip r:embed="rId3" cstate="print"/>
          <a:srcRect l="7292" t="15279" r="12498" b="11110"/>
          <a:stretch>
            <a:fillRect/>
          </a:stretch>
        </p:blipFill>
        <p:spPr bwMode="auto">
          <a:xfrm>
            <a:off x="5741940" y="4609317"/>
            <a:ext cx="1158729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직선 연결선 24"/>
          <p:cNvCxnSpPr/>
          <p:nvPr/>
        </p:nvCxnSpPr>
        <p:spPr>
          <a:xfrm flipV="1">
            <a:off x="4632179" y="3286539"/>
            <a:ext cx="1109761" cy="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9" name="그림 48" descr="SA500047.JPG"/>
          <p:cNvPicPr>
            <a:picLocks noChangeAspect="1"/>
          </p:cNvPicPr>
          <p:nvPr/>
        </p:nvPicPr>
        <p:blipFill>
          <a:blip r:embed="rId4" cstate="print"/>
          <a:srcRect l="18750" t="7031" r="15625" b="21094"/>
          <a:stretch>
            <a:fillRect/>
          </a:stretch>
        </p:blipFill>
        <p:spPr bwMode="auto">
          <a:xfrm>
            <a:off x="2019327" y="3140073"/>
            <a:ext cx="534798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그림 29" descr="SA500047.JPG"/>
          <p:cNvPicPr>
            <a:picLocks noChangeAspect="1"/>
          </p:cNvPicPr>
          <p:nvPr/>
        </p:nvPicPr>
        <p:blipFill>
          <a:blip r:embed="rId4" cstate="print"/>
          <a:srcRect l="18750" t="7031" r="15625" b="21094"/>
          <a:stretch>
            <a:fillRect/>
          </a:stretch>
        </p:blipFill>
        <p:spPr bwMode="auto">
          <a:xfrm>
            <a:off x="2019327" y="3925886"/>
            <a:ext cx="534798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그림 30" descr="SA500047.JPG"/>
          <p:cNvPicPr>
            <a:picLocks noChangeAspect="1"/>
          </p:cNvPicPr>
          <p:nvPr/>
        </p:nvPicPr>
        <p:blipFill>
          <a:blip r:embed="rId4" cstate="print"/>
          <a:srcRect l="18750" t="7031" r="15625" b="21094"/>
          <a:stretch>
            <a:fillRect/>
          </a:stretch>
        </p:blipFill>
        <p:spPr bwMode="auto">
          <a:xfrm>
            <a:off x="2019327" y="4711698"/>
            <a:ext cx="534798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그림 31" descr="SA500047.JPG"/>
          <p:cNvPicPr>
            <a:picLocks noChangeAspect="1"/>
          </p:cNvPicPr>
          <p:nvPr/>
        </p:nvPicPr>
        <p:blipFill>
          <a:blip r:embed="rId4" cstate="print"/>
          <a:srcRect l="18750" t="7031" r="15625" b="21094"/>
          <a:stretch>
            <a:fillRect/>
          </a:stretch>
        </p:blipFill>
        <p:spPr bwMode="auto">
          <a:xfrm>
            <a:off x="2019327" y="5426073"/>
            <a:ext cx="534798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그림 62" descr="5110 패턴브라운 oFF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6389" y="3140073"/>
            <a:ext cx="40407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그림 75" descr="5110 패턴브라운 oFF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6389" y="3925886"/>
            <a:ext cx="40407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그림 76" descr="5110 패턴브라운 oFF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6389" y="4711698"/>
            <a:ext cx="40407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그림 77" descr="5110 패턴브라운 oFF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6389" y="5426073"/>
            <a:ext cx="40407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8" name="꺾인 연결선 39"/>
          <p:cNvCxnSpPr>
            <a:stCxn id="32" idx="3"/>
          </p:cNvCxnSpPr>
          <p:nvPr/>
        </p:nvCxnSpPr>
        <p:spPr>
          <a:xfrm flipV="1">
            <a:off x="2554125" y="3854466"/>
            <a:ext cx="1535580" cy="1884345"/>
          </a:xfrm>
          <a:prstGeom prst="bentConnector2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꺾인 연결선 39"/>
          <p:cNvCxnSpPr/>
          <p:nvPr/>
        </p:nvCxnSpPr>
        <p:spPr>
          <a:xfrm flipV="1">
            <a:off x="2588609" y="3854466"/>
            <a:ext cx="1000132" cy="553992"/>
          </a:xfrm>
          <a:prstGeom prst="bentConnector3">
            <a:avLst>
              <a:gd name="adj1" fmla="val 99524"/>
            </a:avLst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644487" y="2854325"/>
            <a:ext cx="20884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 smtClean="0">
                <a:solidFill>
                  <a:schemeClr val="tx1"/>
                </a:solidFill>
              </a:rPr>
              <a:t>SIZE : 142mm x 87mm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43" name="Rectangle 3"/>
          <p:cNvSpPr>
            <a:spLocks noChangeArrowheads="1"/>
          </p:cNvSpPr>
          <p:nvPr/>
        </p:nvSpPr>
        <p:spPr bwMode="auto">
          <a:xfrm>
            <a:off x="504825" y="1277938"/>
            <a:ext cx="7553325" cy="5265737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tIns="46800" bIns="46800" anchor="ctr"/>
          <a:lstStyle/>
          <a:p>
            <a:endParaRPr lang="ko-KR" altLang="en-US"/>
          </a:p>
        </p:txBody>
      </p:sp>
      <p:cxnSp>
        <p:nvCxnSpPr>
          <p:cNvPr id="73" name="꺾인 연결선 39"/>
          <p:cNvCxnSpPr/>
          <p:nvPr/>
        </p:nvCxnSpPr>
        <p:spPr>
          <a:xfrm>
            <a:off x="2540984" y="3606420"/>
            <a:ext cx="821341" cy="557591"/>
          </a:xfrm>
          <a:prstGeom prst="bentConnector3">
            <a:avLst>
              <a:gd name="adj1" fmla="val 50000"/>
            </a:avLst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4" name="꺾인 연결선 83"/>
          <p:cNvCxnSpPr>
            <a:stCxn id="40" idx="3"/>
            <a:endCxn id="22" idx="1"/>
          </p:cNvCxnSpPr>
          <p:nvPr/>
        </p:nvCxnSpPr>
        <p:spPr>
          <a:xfrm>
            <a:off x="4623843" y="3544896"/>
            <a:ext cx="1118097" cy="58182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" name="꺾인 연결선 93"/>
          <p:cNvCxnSpPr>
            <a:stCxn id="31" idx="3"/>
            <a:endCxn id="40" idx="2"/>
          </p:cNvCxnSpPr>
          <p:nvPr/>
        </p:nvCxnSpPr>
        <p:spPr>
          <a:xfrm flipV="1">
            <a:off x="2554125" y="3949708"/>
            <a:ext cx="1267521" cy="1074728"/>
          </a:xfrm>
          <a:prstGeom prst="bentConnector2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0" name="직선 연결선 99"/>
          <p:cNvCxnSpPr/>
          <p:nvPr/>
        </p:nvCxnSpPr>
        <p:spPr>
          <a:xfrm rot="5400000" flipH="1" flipV="1">
            <a:off x="3113882" y="3915568"/>
            <a:ext cx="49688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0" name="직선 연결선 109"/>
          <p:cNvCxnSpPr/>
          <p:nvPr/>
        </p:nvCxnSpPr>
        <p:spPr>
          <a:xfrm rot="5400000">
            <a:off x="7997788" y="3567045"/>
            <a:ext cx="168282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1" name="직선 연결선 110"/>
          <p:cNvCxnSpPr/>
          <p:nvPr/>
        </p:nvCxnSpPr>
        <p:spPr>
          <a:xfrm rot="5400000">
            <a:off x="4374357" y="4309276"/>
            <a:ext cx="121444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2" name="직선 연결선 111"/>
          <p:cNvCxnSpPr/>
          <p:nvPr/>
        </p:nvCxnSpPr>
        <p:spPr>
          <a:xfrm rot="5400000">
            <a:off x="3878225" y="4818024"/>
            <a:ext cx="184475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7" name="직선 연결선 116"/>
          <p:cNvCxnSpPr/>
          <p:nvPr/>
        </p:nvCxnSpPr>
        <p:spPr>
          <a:xfrm>
            <a:off x="4987928" y="4914900"/>
            <a:ext cx="73342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0" name="직선 연결선 119"/>
          <p:cNvCxnSpPr/>
          <p:nvPr/>
        </p:nvCxnSpPr>
        <p:spPr>
          <a:xfrm>
            <a:off x="4244978" y="3695700"/>
            <a:ext cx="73342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2" name="직선 연결선 121"/>
          <p:cNvCxnSpPr/>
          <p:nvPr/>
        </p:nvCxnSpPr>
        <p:spPr>
          <a:xfrm>
            <a:off x="4073528" y="3892550"/>
            <a:ext cx="73342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3" name="직선 연결선 122"/>
          <p:cNvCxnSpPr/>
          <p:nvPr/>
        </p:nvCxnSpPr>
        <p:spPr>
          <a:xfrm>
            <a:off x="4805366" y="5740400"/>
            <a:ext cx="98583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0" name="그림 28" descr="복층모듈이미지.bmp"/>
          <p:cNvPicPr>
            <a:picLocks noChangeAspect="1"/>
          </p:cNvPicPr>
          <p:nvPr/>
        </p:nvPicPr>
        <p:blipFill>
          <a:blip r:embed="rId6" cstate="print"/>
          <a:srcRect t="8333" r="3125" b="10417"/>
          <a:stretch>
            <a:fillRect/>
          </a:stretch>
        </p:blipFill>
        <p:spPr bwMode="auto">
          <a:xfrm>
            <a:off x="3019449" y="3140083"/>
            <a:ext cx="1604394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그림 32" descr="SA500041.JPG"/>
          <p:cNvPicPr>
            <a:picLocks noChangeAspect="1"/>
          </p:cNvPicPr>
          <p:nvPr/>
        </p:nvPicPr>
        <p:blipFill>
          <a:blip r:embed="rId3" cstate="print"/>
          <a:srcRect l="7292" t="15279" r="12498" b="11110"/>
          <a:stretch>
            <a:fillRect/>
          </a:stretch>
        </p:blipFill>
        <p:spPr bwMode="auto">
          <a:xfrm>
            <a:off x="5764315" y="5411786"/>
            <a:ext cx="1158729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827088" y="167151"/>
            <a:ext cx="5868914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ko-KR" altLang="en-US" sz="3200" b="1" spc="50" dirty="0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별첨</a:t>
            </a:r>
            <a:r>
              <a:rPr lang="en-US" altLang="ko-KR" sz="3200" b="1" spc="50" dirty="0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1 : SHT-EDC100(</a:t>
            </a:r>
            <a:r>
              <a:rPr lang="ko-KR" altLang="en-US" sz="32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복층모듈</a:t>
            </a:r>
            <a:r>
              <a:rPr lang="en-US" altLang="ko-KR" sz="3200" b="1" spc="50" dirty="0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3200" b="1" spc="50" dirty="0">
              <a:ln w="11430"/>
              <a:solidFill>
                <a:srgbClr val="3366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71" descr="복층모듈이미지.bmp"/>
          <p:cNvPicPr>
            <a:picLocks noChangeAspect="1"/>
          </p:cNvPicPr>
          <p:nvPr/>
        </p:nvPicPr>
        <p:blipFill>
          <a:blip r:embed="rId2" cstate="print"/>
          <a:srcRect l="3125" t="10417" b="8333"/>
          <a:stretch>
            <a:fillRect/>
          </a:stretch>
        </p:blipFill>
        <p:spPr bwMode="auto">
          <a:xfrm rot="10800000">
            <a:off x="2612003" y="3344234"/>
            <a:ext cx="4586743" cy="2885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50882" y="4354676"/>
            <a:ext cx="7713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50" b="1" dirty="0" smtClean="0">
                <a:latin typeface="맑은 고딕" pitchFamily="50" charset="-127"/>
                <a:ea typeface="맑은 고딕" pitchFamily="50" charset="-127"/>
              </a:rPr>
              <a:t>유선 연결</a:t>
            </a:r>
            <a:endParaRPr lang="ko-KR" altLang="en-US" sz="105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" name="그림 62" descr="5110 패턴브라운 oFF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9161" y="4639634"/>
            <a:ext cx="52626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그림 62" descr="5110 패턴브라운 oFF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9161" y="3631572"/>
            <a:ext cx="52626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직선 연결선 9"/>
          <p:cNvCxnSpPr/>
          <p:nvPr/>
        </p:nvCxnSpPr>
        <p:spPr>
          <a:xfrm>
            <a:off x="1476351" y="4996824"/>
            <a:ext cx="2000264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꺾인 연결선 10"/>
          <p:cNvCxnSpPr/>
          <p:nvPr/>
        </p:nvCxnSpPr>
        <p:spPr>
          <a:xfrm>
            <a:off x="1547789" y="4279272"/>
            <a:ext cx="2786082" cy="717552"/>
          </a:xfrm>
          <a:prstGeom prst="bentConnector3">
            <a:avLst>
              <a:gd name="adj1" fmla="val 99887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Documents and Settings\SEN\Local Settings\Temp\hunclip1\01\huntemp.files\img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0995" y="1924035"/>
            <a:ext cx="962025" cy="64770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776556" y="5037149"/>
            <a:ext cx="7713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50" b="1" dirty="0" smtClean="0">
                <a:latin typeface="맑은 고딕" pitchFamily="50" charset="-127"/>
                <a:ea typeface="맑은 고딕" pitchFamily="50" charset="-127"/>
              </a:rPr>
              <a:t>유선 연결</a:t>
            </a:r>
            <a:endParaRPr lang="ko-KR" altLang="en-US" sz="105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4" name="Picture 4" descr="C:\Documents and Settings\SEN\Local Settings\Temp\hunclip1\02\huntemp.files\img0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62565" y="1514460"/>
            <a:ext cx="781050" cy="1057276"/>
          </a:xfrm>
          <a:prstGeom prst="rect">
            <a:avLst/>
          </a:prstGeom>
          <a:noFill/>
        </p:spPr>
      </p:pic>
      <p:sp>
        <p:nvSpPr>
          <p:cNvPr id="15" name="타원 14"/>
          <p:cNvSpPr/>
          <p:nvPr/>
        </p:nvSpPr>
        <p:spPr>
          <a:xfrm>
            <a:off x="4619623" y="4880769"/>
            <a:ext cx="1285884" cy="4102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3830112" y="2586030"/>
            <a:ext cx="139653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유선 </a:t>
            </a:r>
            <a:r>
              <a:rPr lang="ko-KR" altLang="en-US" sz="105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도어락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보드 </a:t>
            </a:r>
            <a:endParaRPr lang="en-US" altLang="ko-KR" sz="105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r"/>
            <a:r>
              <a:rPr lang="en-US" altLang="ko-KR" sz="10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SHT-ZDBDL/KR 2 </a:t>
            </a:r>
            <a:endParaRPr lang="ko-KR" altLang="en-US" sz="105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03336" y="2571736"/>
            <a:ext cx="122347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무선 </a:t>
            </a:r>
            <a:r>
              <a:rPr lang="ko-KR" altLang="en-US" sz="105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도어락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보드</a:t>
            </a:r>
            <a:endParaRPr lang="en-US" altLang="ko-KR" sz="105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r"/>
            <a:r>
              <a:rPr lang="en-US" altLang="ko-KR" sz="10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SHT-ART100   </a:t>
            </a:r>
            <a:endParaRPr lang="ko-KR" altLang="en-US" sz="105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8" name="직선 연결선 17"/>
          <p:cNvCxnSpPr/>
          <p:nvPr/>
        </p:nvCxnSpPr>
        <p:spPr>
          <a:xfrm rot="5400000" flipH="1" flipV="1">
            <a:off x="4595613" y="3973910"/>
            <a:ext cx="18137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타원 18"/>
          <p:cNvSpPr/>
          <p:nvPr/>
        </p:nvSpPr>
        <p:spPr>
          <a:xfrm>
            <a:off x="2476483" y="5605459"/>
            <a:ext cx="571504" cy="3381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2165393" y="5832576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50" b="1" dirty="0" smtClean="0">
                <a:latin typeface="맑은 고딕" pitchFamily="50" charset="-127"/>
                <a:ea typeface="맑은 고딕" pitchFamily="50" charset="-127"/>
              </a:rPr>
              <a:t>전원</a:t>
            </a:r>
            <a:endParaRPr lang="ko-KR" altLang="en-US" sz="105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0569" y="1825861"/>
            <a:ext cx="3558988" cy="8194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무선 </a:t>
            </a:r>
            <a:r>
              <a:rPr lang="ko-KR" altLang="en-US" sz="105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도어락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연동 시 </a:t>
            </a:r>
            <a:r>
              <a:rPr lang="en-US" altLang="ko-KR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무선 </a:t>
            </a:r>
            <a:r>
              <a:rPr lang="ko-KR" altLang="en-US" sz="105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도어락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보드 필요</a:t>
            </a:r>
            <a:endParaRPr lang="en-US" altLang="ko-KR" sz="105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05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유선도어락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대 연동 시 </a:t>
            </a:r>
            <a:r>
              <a:rPr lang="en-US" altLang="ko-KR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유선 </a:t>
            </a:r>
            <a:r>
              <a:rPr lang="ko-KR" altLang="en-US" sz="105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도어락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보드 필요 없음</a:t>
            </a:r>
            <a:endParaRPr lang="en-US" altLang="ko-KR" sz="105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05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유선도어락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대 이상 연동 시 </a:t>
            </a:r>
            <a:r>
              <a:rPr lang="en-US" altLang="ko-KR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유선 </a:t>
            </a:r>
            <a:r>
              <a:rPr lang="ko-KR" altLang="en-US" sz="105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도어락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보드 필요</a:t>
            </a:r>
            <a:endParaRPr lang="ko-KR" altLang="en-US" sz="105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gray">
          <a:xfrm>
            <a:off x="731388" y="1360571"/>
            <a:ext cx="862737" cy="307777"/>
          </a:xfrm>
          <a:prstGeom prst="rect">
            <a:avLst/>
          </a:prstGeom>
          <a:solidFill>
            <a:srgbClr val="3333CC">
              <a:alpha val="30000"/>
            </a:srgbClr>
          </a:solidFill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4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  <a:r>
              <a:rPr lang="ko-KR" altLang="en-US" sz="12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결선방법</a:t>
            </a:r>
            <a:endParaRPr lang="ko-KR" altLang="en-US" sz="12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 rot="5400000" flipH="1" flipV="1">
            <a:off x="3998516" y="3973910"/>
            <a:ext cx="18137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645421" y="5705618"/>
            <a:ext cx="74892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50" b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12V </a:t>
            </a:r>
            <a:r>
              <a:rPr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전원</a:t>
            </a:r>
            <a:endParaRPr lang="ko-KR" altLang="en-US" sz="105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504825" y="1277938"/>
            <a:ext cx="8115300" cy="5265737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tIns="46800" bIns="46800" anchor="ctr"/>
          <a:lstStyle/>
          <a:p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827088" y="167151"/>
            <a:ext cx="5868914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ko-KR" altLang="en-US" sz="3200" b="1" spc="50" dirty="0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별첨</a:t>
            </a:r>
            <a:r>
              <a:rPr lang="en-US" altLang="ko-KR" sz="3200" b="1" spc="50" dirty="0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1 : SHT-EDC100(</a:t>
            </a:r>
            <a:r>
              <a:rPr lang="ko-KR" altLang="en-US" sz="3200" b="1" spc="50" dirty="0" err="1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복층모듈</a:t>
            </a:r>
            <a:r>
              <a:rPr lang="en-US" altLang="ko-KR" sz="3200" b="1" spc="50" dirty="0" smtClean="0">
                <a:ln w="11430"/>
                <a:solidFill>
                  <a:srgbClr val="33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3200" b="1" spc="50" dirty="0">
              <a:ln w="11430"/>
              <a:solidFill>
                <a:srgbClr val="3366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93</Words>
  <Application>Microsoft Office PowerPoint</Application>
  <PresentationFormat>화면 슬라이드 쇼(4:3)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ss</dc:creator>
  <cp:lastModifiedBy>김유진</cp:lastModifiedBy>
  <cp:revision>2</cp:revision>
  <dcterms:created xsi:type="dcterms:W3CDTF">2010-12-07T14:36:31Z</dcterms:created>
  <dcterms:modified xsi:type="dcterms:W3CDTF">2017-10-06T03:53:28Z</dcterms:modified>
</cp:coreProperties>
</file>